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</p:sldIdLst>
  <p:sldSz cx="10080625" cy="3240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2F6"/>
    <a:srgbClr val="F2F8FC"/>
    <a:srgbClr val="D7ECF9"/>
    <a:srgbClr val="EAF2FA"/>
    <a:srgbClr val="373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9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530264"/>
            <a:ext cx="7560469" cy="1128031"/>
          </a:xfrm>
        </p:spPr>
        <p:txBody>
          <a:bodyPr anchor="b"/>
          <a:lstStyle>
            <a:lvl1pPr algn="ctr"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1701796"/>
            <a:ext cx="7560469" cy="782271"/>
          </a:xfrm>
        </p:spPr>
        <p:txBody>
          <a:bodyPr/>
          <a:lstStyle>
            <a:lvl1pPr marL="0" indent="0" algn="ctr">
              <a:buNone/>
              <a:defRPr sz="1134"/>
            </a:lvl1pPr>
            <a:lvl2pPr marL="216027" indent="0" algn="ctr">
              <a:buNone/>
              <a:defRPr sz="945"/>
            </a:lvl2pPr>
            <a:lvl3pPr marL="432054" indent="0" algn="ctr">
              <a:buNone/>
              <a:defRPr sz="851"/>
            </a:lvl3pPr>
            <a:lvl4pPr marL="648081" indent="0" algn="ctr">
              <a:buNone/>
              <a:defRPr sz="756"/>
            </a:lvl4pPr>
            <a:lvl5pPr marL="864108" indent="0" algn="ctr">
              <a:buNone/>
              <a:defRPr sz="756"/>
            </a:lvl5pPr>
            <a:lvl6pPr marL="1080135" indent="0" algn="ctr">
              <a:buNone/>
              <a:defRPr sz="756"/>
            </a:lvl6pPr>
            <a:lvl7pPr marL="1296162" indent="0" algn="ctr">
              <a:buNone/>
              <a:defRPr sz="756"/>
            </a:lvl7pPr>
            <a:lvl8pPr marL="1512189" indent="0" algn="ctr">
              <a:buNone/>
              <a:defRPr sz="756"/>
            </a:lvl8pPr>
            <a:lvl9pPr marL="1728216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045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853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172505"/>
            <a:ext cx="2173635" cy="27458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172505"/>
            <a:ext cx="6394896" cy="27458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998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940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807773"/>
            <a:ext cx="8694539" cy="1347786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2168309"/>
            <a:ext cx="8694539" cy="708769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1pPr>
            <a:lvl2pPr marL="216027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2pPr>
            <a:lvl3pPr marL="432054" indent="0">
              <a:buNone/>
              <a:defRPr sz="851">
                <a:solidFill>
                  <a:schemeClr val="tx1">
                    <a:tint val="82000"/>
                  </a:schemeClr>
                </a:solidFill>
              </a:defRPr>
            </a:lvl3pPr>
            <a:lvl4pPr marL="648081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4pPr>
            <a:lvl5pPr marL="864108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5pPr>
            <a:lvl6pPr marL="1080135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6pPr>
            <a:lvl7pPr marL="1296162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7pPr>
            <a:lvl8pPr marL="1512189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8pPr>
            <a:lvl9pPr marL="1728216" indent="0">
              <a:buNone/>
              <a:defRPr sz="7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073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862523"/>
            <a:ext cx="4284266" cy="2055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41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172505"/>
            <a:ext cx="8694539" cy="62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794272"/>
            <a:ext cx="4264576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1183532"/>
            <a:ext cx="4264576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794272"/>
            <a:ext cx="4285579" cy="38926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6027" indent="0">
              <a:buNone/>
              <a:defRPr sz="945" b="1"/>
            </a:lvl2pPr>
            <a:lvl3pPr marL="432054" indent="0">
              <a:buNone/>
              <a:defRPr sz="851" b="1"/>
            </a:lvl3pPr>
            <a:lvl4pPr marL="648081" indent="0">
              <a:buNone/>
              <a:defRPr sz="756" b="1"/>
            </a:lvl4pPr>
            <a:lvl5pPr marL="864108" indent="0">
              <a:buNone/>
              <a:defRPr sz="756" b="1"/>
            </a:lvl5pPr>
            <a:lvl6pPr marL="1080135" indent="0">
              <a:buNone/>
              <a:defRPr sz="756" b="1"/>
            </a:lvl6pPr>
            <a:lvl7pPr marL="1296162" indent="0">
              <a:buNone/>
              <a:defRPr sz="756" b="1"/>
            </a:lvl7pPr>
            <a:lvl8pPr marL="1512189" indent="0">
              <a:buNone/>
              <a:defRPr sz="756" b="1"/>
            </a:lvl8pPr>
            <a:lvl9pPr marL="1728216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1183532"/>
            <a:ext cx="4285579" cy="1740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863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397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385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466513"/>
            <a:ext cx="5103316" cy="2302563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116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216006"/>
            <a:ext cx="3251264" cy="756021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466513"/>
            <a:ext cx="5103316" cy="2302563"/>
          </a:xfrm>
        </p:spPr>
        <p:txBody>
          <a:bodyPr anchor="t"/>
          <a:lstStyle>
            <a:lvl1pPr marL="0" indent="0">
              <a:buNone/>
              <a:defRPr sz="1512"/>
            </a:lvl1pPr>
            <a:lvl2pPr marL="216027" indent="0">
              <a:buNone/>
              <a:defRPr sz="1323"/>
            </a:lvl2pPr>
            <a:lvl3pPr marL="432054" indent="0">
              <a:buNone/>
              <a:defRPr sz="1134"/>
            </a:lvl3pPr>
            <a:lvl4pPr marL="648081" indent="0">
              <a:buNone/>
              <a:defRPr sz="945"/>
            </a:lvl4pPr>
            <a:lvl5pPr marL="864108" indent="0">
              <a:buNone/>
              <a:defRPr sz="945"/>
            </a:lvl5pPr>
            <a:lvl6pPr marL="1080135" indent="0">
              <a:buNone/>
              <a:defRPr sz="945"/>
            </a:lvl6pPr>
            <a:lvl7pPr marL="1296162" indent="0">
              <a:buNone/>
              <a:defRPr sz="945"/>
            </a:lvl7pPr>
            <a:lvl8pPr marL="1512189" indent="0">
              <a:buNone/>
              <a:defRPr sz="945"/>
            </a:lvl8pPr>
            <a:lvl9pPr marL="1728216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972026"/>
            <a:ext cx="3251264" cy="1800799"/>
          </a:xfrm>
        </p:spPr>
        <p:txBody>
          <a:bodyPr/>
          <a:lstStyle>
            <a:lvl1pPr marL="0" indent="0">
              <a:buNone/>
              <a:defRPr sz="756"/>
            </a:lvl1pPr>
            <a:lvl2pPr marL="216027" indent="0">
              <a:buNone/>
              <a:defRPr sz="662"/>
            </a:lvl2pPr>
            <a:lvl3pPr marL="432054" indent="0">
              <a:buNone/>
              <a:defRPr sz="567"/>
            </a:lvl3pPr>
            <a:lvl4pPr marL="648081" indent="0">
              <a:buNone/>
              <a:defRPr sz="472"/>
            </a:lvl4pPr>
            <a:lvl5pPr marL="864108" indent="0">
              <a:buNone/>
              <a:defRPr sz="472"/>
            </a:lvl5pPr>
            <a:lvl6pPr marL="1080135" indent="0">
              <a:buNone/>
              <a:defRPr sz="472"/>
            </a:lvl6pPr>
            <a:lvl7pPr marL="1296162" indent="0">
              <a:buNone/>
              <a:defRPr sz="472"/>
            </a:lvl7pPr>
            <a:lvl8pPr marL="1512189" indent="0">
              <a:buNone/>
              <a:defRPr sz="472"/>
            </a:lvl8pPr>
            <a:lvl9pPr marL="1728216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604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172505"/>
            <a:ext cx="8694539" cy="62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862523"/>
            <a:ext cx="8694539" cy="205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69B07-149C-480A-A890-BD4AE7787C02}" type="datetimeFigureOut">
              <a:rPr lang="en-NL" smtClean="0"/>
              <a:t>27/08/2025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3003082"/>
            <a:ext cx="340221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3003082"/>
            <a:ext cx="2268141" cy="172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988FA2-8ECF-470E-9652-9E1AA382B64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581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2054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4" indent="-108014" algn="l" defTabSz="432054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4041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40068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6095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972122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188149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404176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620203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836230" indent="-108014" algn="l" defTabSz="432054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algn="l" defTabSz="432054" rtl="0" eaLnBrk="1" latinLnBrk="0" hangingPunct="1">
        <a:defRPr sz="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234E9-3390-0777-7CE1-25BED0B20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balls&#10;&#10;AI-generated content may be incorrect.">
            <a:extLst>
              <a:ext uri="{FF2B5EF4-FFF2-40B4-BE49-F238E27FC236}">
                <a16:creationId xmlns:a16="http://schemas.microsoft.com/office/drawing/2014/main" id="{62D0B147-1542-678A-8A19-21FA6EC4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93" y="8577"/>
            <a:ext cx="4859719" cy="3240088"/>
          </a:xfrm>
          <a:prstGeom prst="rect">
            <a:avLst/>
          </a:prstGeom>
        </p:spPr>
      </p:pic>
      <p:pic>
        <p:nvPicPr>
          <p:cNvPr id="6" name="Picture 5" descr="A group of colorful balls&#10;&#10;AI-generated content may be incorrect.">
            <a:extLst>
              <a:ext uri="{FF2B5EF4-FFF2-40B4-BE49-F238E27FC236}">
                <a16:creationId xmlns:a16="http://schemas.microsoft.com/office/drawing/2014/main" id="{47C257F9-C71A-AAAA-3FEB-8735D1DBE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220080" cy="3240088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8000"/>
                </a:schemeClr>
              </a:gs>
              <a:gs pos="52000">
                <a:srgbClr val="F8F8F8">
                  <a:alpha val="58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7AF7F9-4887-8D73-DA5D-0B5912892369}"/>
              </a:ext>
            </a:extLst>
          </p:cNvPr>
          <p:cNvSpPr/>
          <p:nvPr/>
        </p:nvSpPr>
        <p:spPr>
          <a:xfrm>
            <a:off x="0" y="0"/>
            <a:ext cx="10080625" cy="3258024"/>
          </a:xfrm>
          <a:prstGeom prst="roundRect">
            <a:avLst>
              <a:gd name="adj" fmla="val 1617"/>
            </a:avLst>
          </a:prstGeom>
          <a:gradFill flip="none" rotWithShape="1">
            <a:gsLst>
              <a:gs pos="0">
                <a:schemeClr val="bg1">
                  <a:lumMod val="75000"/>
                  <a:alpha val="78000"/>
                </a:schemeClr>
              </a:gs>
              <a:gs pos="53000">
                <a:srgbClr val="F8F8F8">
                  <a:alpha val="58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8BB33A-6BB4-D0C2-76F3-FC15FF235C09}"/>
              </a:ext>
            </a:extLst>
          </p:cNvPr>
          <p:cNvGrpSpPr/>
          <p:nvPr/>
        </p:nvGrpSpPr>
        <p:grpSpPr>
          <a:xfrm>
            <a:off x="682527" y="2281515"/>
            <a:ext cx="540000" cy="540000"/>
            <a:chOff x="907800" y="2311512"/>
            <a:chExt cx="540000" cy="54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0E6085-841D-48E2-E1C5-AB5B45018D43}"/>
                </a:ext>
              </a:extLst>
            </p:cNvPr>
            <p:cNvSpPr/>
            <p:nvPr/>
          </p:nvSpPr>
          <p:spPr>
            <a:xfrm>
              <a:off x="907800" y="2311512"/>
              <a:ext cx="540000" cy="540000"/>
            </a:xfrm>
            <a:prstGeom prst="ellipse">
              <a:avLst/>
            </a:prstGeom>
            <a:solidFill>
              <a:srgbClr val="3735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9899A55-58AE-0EBE-E3B6-8CAEA13E252E}"/>
                </a:ext>
              </a:extLst>
            </p:cNvPr>
            <p:cNvSpPr/>
            <p:nvPr/>
          </p:nvSpPr>
          <p:spPr>
            <a:xfrm rot="5400000">
              <a:off x="1099889" y="2484220"/>
              <a:ext cx="249613" cy="1945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4" name="AutoShape 2" descr="Headphones Logo Design">
            <a:extLst>
              <a:ext uri="{FF2B5EF4-FFF2-40B4-BE49-F238E27FC236}">
                <a16:creationId xmlns:a16="http://schemas.microsoft.com/office/drawing/2014/main" id="{2CD5BE6D-CEA1-FB52-E54A-FD16490458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7913" y="1466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913F621-5409-34DC-D6AA-8D04335D0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426" y="2277571"/>
            <a:ext cx="442744" cy="442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56CA6D-B6B8-A16A-ED27-43BB6F9573AF}"/>
              </a:ext>
            </a:extLst>
          </p:cNvPr>
          <p:cNvSpPr txBox="1"/>
          <p:nvPr/>
        </p:nvSpPr>
        <p:spPr>
          <a:xfrm>
            <a:off x="249736" y="381031"/>
            <a:ext cx="49429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Uncover Hidden Patterns In Your Tabular Datasets: All You Need Is The Right Statistics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8B6EC-5046-0815-E43B-76D388E85F29}"/>
              </a:ext>
            </a:extLst>
          </p:cNvPr>
          <p:cNvSpPr txBox="1"/>
          <p:nvPr/>
        </p:nvSpPr>
        <p:spPr>
          <a:xfrm>
            <a:off x="249736" y="1443519"/>
            <a:ext cx="474429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Tabular datasets can be challenging and time-consuming to analyze. However, with the right techniques and tools, you can get the most out of minimal effort. </a:t>
            </a:r>
            <a:endParaRPr lang="en-NL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C66A-0FA5-AC8E-4154-974D1D017195}"/>
              </a:ext>
            </a:extLst>
          </p:cNvPr>
          <p:cNvSpPr txBox="1"/>
          <p:nvPr/>
        </p:nvSpPr>
        <p:spPr>
          <a:xfrm>
            <a:off x="1112426" y="2662995"/>
            <a:ext cx="1264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Podcast included</a:t>
            </a:r>
            <a:endParaRPr lang="en-NL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317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46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Aharoni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 T</dc:creator>
  <cp:lastModifiedBy>E T</cp:lastModifiedBy>
  <cp:revision>9</cp:revision>
  <dcterms:created xsi:type="dcterms:W3CDTF">2025-08-26T18:33:52Z</dcterms:created>
  <dcterms:modified xsi:type="dcterms:W3CDTF">2025-08-27T21:42:21Z</dcterms:modified>
</cp:coreProperties>
</file>